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D3"/>
    <a:srgbClr val="365D73"/>
    <a:srgbClr val="FFA238"/>
    <a:srgbClr val="70A489"/>
    <a:srgbClr val="C1C2B3"/>
    <a:srgbClr val="F77F39"/>
    <a:srgbClr val="61B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5" autoAdjust="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52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3FE7D1-C5FF-7165-E88F-AAF4D51F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6DF891-09A6-1C4B-2E4B-5A1134CC7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132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DDDB008-9710-A2FE-2CCA-256B6A793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21322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192E91C-2AC6-472A-49E5-9820EA08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5033F9-3F50-CACE-2767-B670F4E8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2FE4683-5734-CB44-D986-6C361FCC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24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3AC138-B308-16CD-6DF9-97C3CD3E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881261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A498A0-BC65-5A73-8340-6C05C977B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59229A-1B6C-D5ED-7A10-AE4D32875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14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D45503C-204E-97BB-AF66-0B48CCD08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CF8C50-06D3-5ECB-FF87-8EBB44B32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14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9F88538-DC62-FB78-FD07-3A9D5F0A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8498F9C-6012-91A2-8647-66ABFA15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6788C28-BA34-4FBD-88E1-8B305590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61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F1135D-D93B-7B94-5DAA-2B77C9E0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3802A3-F3D6-2093-E10E-E60835FD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8D68B7E-9337-F375-E295-760AB713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6EB021E-10A0-F406-487C-D67CA932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256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82EBF8-2CF5-03FB-1945-19C942F3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BAE9938-213D-0EC8-7279-4ED590B1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16F6D0A-04FD-EE8F-CA94-76E0E5AE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565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042135-D502-852C-39CC-59B23A0C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A09592-BC1A-16EA-F973-C4051F900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02167"/>
            <a:ext cx="6172200" cy="4058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D6B9EC3-332C-52DF-C2C0-5E5BB18D0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3994D8-3776-8268-1B02-B833F2CC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C357DD-F44D-EEF2-3673-0ADCC44F1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96A018D-FE5F-608E-B777-15072398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7527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877D06-B342-8B45-6535-FEA7D0E1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9EDB481-3A1A-89B0-3950-1A0E9ADB0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22268"/>
            <a:ext cx="6172200" cy="41387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5F02A09-5020-800E-4672-057067826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F6F0B5-7670-5C05-4C58-82B58C41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E672F6D-46B2-54A9-3611-8EB90EBA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B747917-ACA9-DA3D-D914-2AC5A248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6790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E37592-96A3-E184-0DBC-CE41722C5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6047BAC-E335-EE44-4D55-0EC8471FA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9D016F-8EA3-B42D-6903-104992BE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C4122D-D152-136D-E5D8-CCB16C9A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E87BC7-2FDC-534A-3D18-286ED61F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907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BAE1CF6-F55F-E364-B64B-871FDE341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EBC5E7B-3C73-5F2C-CD53-418D3C57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9E67CA-FB7B-788D-94C0-29358028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9CD300-99A6-2783-101A-921DA781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F955ED-7373-C3D6-7402-31439873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92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9CCE8412-FE5C-E747-E7B5-5B7DBE1835AF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F77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577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BA61001A-6EC9-3F0E-46DC-C27ACA1470AF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C1C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95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064E3DA4-AD37-593C-57DD-05879FE634E1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70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57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85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2603D4D8-B993-957D-58FA-F9EF6CAFDA8F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F77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77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CD919D21-EFE6-B223-F8D4-644505C8E651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C1C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300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kulmainen kolmio 7">
            <a:extLst>
              <a:ext uri="{FF2B5EF4-FFF2-40B4-BE49-F238E27FC236}">
                <a16:creationId xmlns:a16="http://schemas.microsoft.com/office/drawing/2014/main" id="{46F007BE-36EB-A4CB-4F8A-2742AFE7AD8E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70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9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1C6AFF-347E-BF6E-4722-7A2B92CA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AD7C79-2EFA-DEFE-10DE-0D63D3496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C5B20F-ECBB-7486-B8EC-3AAB99A1E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7A3AB6-8370-DD2A-6485-697A6D5C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55812D-0F81-87DC-7DE0-4E8175AB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99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2AEAB6-E89E-C751-D121-5D900EE4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650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6D37760-BE7E-9014-6643-2966B790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0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5B2EF7-372C-8D98-11F9-792145ABB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429B88-6598-6B18-0FAC-1B8CCDFE4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363D6F-940F-C43A-86B4-245CDFFE5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D4481EE9-5A68-ED1E-8875-B5662688969B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6" y="0"/>
            <a:ext cx="2508193" cy="1825625"/>
          </a:xfrm>
          <a:prstGeom prst="rect">
            <a:avLst/>
          </a:prstGeom>
        </p:spPr>
      </p:pic>
      <p:sp>
        <p:nvSpPr>
          <p:cNvPr id="8" name="Suorakulmainen kolmio 7">
            <a:extLst>
              <a:ext uri="{FF2B5EF4-FFF2-40B4-BE49-F238E27FC236}">
                <a16:creationId xmlns:a16="http://schemas.microsoft.com/office/drawing/2014/main" id="{4CFB1FB7-77B6-8B01-CA1D-A9B2257D574F}"/>
              </a:ext>
            </a:extLst>
          </p:cNvPr>
          <p:cNvSpPr/>
          <p:nvPr userDrawn="1"/>
        </p:nvSpPr>
        <p:spPr>
          <a:xfrm flipH="1">
            <a:off x="3811480" y="5724525"/>
            <a:ext cx="8380520" cy="1133475"/>
          </a:xfrm>
          <a:prstGeom prst="rtTriangle">
            <a:avLst/>
          </a:prstGeom>
          <a:solidFill>
            <a:srgbClr val="70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ainen kolmio 8">
            <a:extLst>
              <a:ext uri="{FF2B5EF4-FFF2-40B4-BE49-F238E27FC236}">
                <a16:creationId xmlns:a16="http://schemas.microsoft.com/office/drawing/2014/main" id="{23AC3C74-9D4C-73BA-0484-84F6DF87AF3A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365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89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63" r:id="rId6"/>
    <p:sldLayoutId id="2147483664" r:id="rId7"/>
    <p:sldLayoutId id="2147483665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7DCED-9DF7-E09E-11CF-B2ADC41F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Hyvinvoinnin ja läsnäolon vahvistaminen kouluarjessa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6CFC1F-931F-455D-2F2D-00C87E2CE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1900" dirty="0"/>
              <a:t>Toimiva perusarki on oppilaan hyvinvoinnin perusta ja koostuu eri asioista. Tärkeitä asioita ovat oppilaan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900" dirty="0"/>
              <a:t>säännöllinen arkirytmi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900" dirty="0"/>
              <a:t>psyykkinen ja fyysinen hyvinvointi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900" dirty="0"/>
              <a:t>toimivat ihmissuhteet</a:t>
            </a:r>
          </a:p>
          <a:p>
            <a:r>
              <a:rPr lang="fi-FI" sz="1900" dirty="0"/>
              <a:t>Kouluarjen myönteiset kohtaamiset ja ryhmään kuulumisen tunne vahvistavat oppilaan koululäsnäoloa ja ennalta ehkäisevät poissaoloja. Yhteisöllinen toimintakulttuuri on oppilasta suojaava tekijä. Kouluarjessa läsnäoloa vahvistavat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700" dirty="0"/>
              <a:t>turvallinen ilmapiiri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700" dirty="0"/>
              <a:t>pedagogiset ja sosiaalisia suhteita kannattelevat ratkaisut, jota tukevat oppilaan osallisuutta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700" dirty="0"/>
              <a:t>laadukas koulunkäynnin yleinen tuki ja oppimisen esteiden purkaminen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700" dirty="0"/>
              <a:t>hyvinvoinnin säännöllinen seuranta tietoon perustuen (esim. poissaolot, Wilma-merkinnät, oppimisen edistyminen)</a:t>
            </a:r>
          </a:p>
          <a:p>
            <a:pPr marL="457200" lvl="1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300" dirty="0"/>
              <a:t>   </a:t>
            </a:r>
            <a:endParaRPr lang="fi-FI" sz="1300" i="1" dirty="0"/>
          </a:p>
        </p:txBody>
      </p:sp>
    </p:spTree>
    <p:extLst>
      <p:ext uri="{BB962C8B-B14F-4D97-AF65-F5344CB8AC3E}">
        <p14:creationId xmlns:p14="http://schemas.microsoft.com/office/powerpoint/2010/main" val="1707774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54269</TotalTime>
  <Words>90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Segoe UI Semibold</vt:lpstr>
      <vt:lpstr>Wingdings</vt:lpstr>
      <vt:lpstr>Office-teema</vt:lpstr>
      <vt:lpstr>Hyvinvoinnin ja läsnäolon vahvistaminen kouluarjessa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Kouluyhteisöön kiinnittämisen ja poissaoloihin puuttumisen malli</dc:title>
  <dc:creator>Saajanlehto Petra</dc:creator>
  <cp:keywords>koulupoissaolot</cp:keywords>
  <cp:lastModifiedBy>Vilen Johanna</cp:lastModifiedBy>
  <cp:revision>50</cp:revision>
  <dcterms:created xsi:type="dcterms:W3CDTF">2023-02-13T07:33:03Z</dcterms:created>
  <dcterms:modified xsi:type="dcterms:W3CDTF">2024-06-07T10:58:16Z</dcterms:modified>
</cp:coreProperties>
</file>