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95D3"/>
    <a:srgbClr val="365D73"/>
    <a:srgbClr val="FFA238"/>
    <a:srgbClr val="70A489"/>
    <a:srgbClr val="C1C2B3"/>
    <a:srgbClr val="F77F39"/>
    <a:srgbClr val="61B6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45" autoAdjust="0"/>
  </p:normalViewPr>
  <p:slideViewPr>
    <p:cSldViewPr snapToGrid="0">
      <p:cViewPr varScale="1">
        <p:scale>
          <a:sx n="108" d="100"/>
          <a:sy n="108"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5B55EE-13E2-C7B3-FF68-3FF46D12C79B}"/>
              </a:ext>
            </a:extLst>
          </p:cNvPr>
          <p:cNvSpPr>
            <a:spLocks noGrp="1"/>
          </p:cNvSpPr>
          <p:nvPr>
            <p:ph type="ctrTitle"/>
          </p:nvPr>
        </p:nvSpPr>
        <p:spPr>
          <a:xfrm>
            <a:off x="1524000" y="1122363"/>
            <a:ext cx="9144000" cy="2387600"/>
          </a:xfrm>
        </p:spPr>
        <p:txBody>
          <a:bodyPr anchor="b"/>
          <a:lstStyle>
            <a:lvl1pPr algn="ctr">
              <a:defRPr sz="6000">
                <a:latin typeface="Segoe UI Semibold" panose="020B0702040204020203" pitchFamily="34" charset="0"/>
                <a:ea typeface="Segoe UI Black" panose="020B0A02040204020203" pitchFamily="34" charset="0"/>
                <a:cs typeface="Segoe UI Semibold" panose="020B0702040204020203" pitchFamily="34"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3DACB16A-1C51-A190-899F-B6770C8020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sp>
        <p:nvSpPr>
          <p:cNvPr id="4" name="Päivämäärän paikkamerkki 3">
            <a:extLst>
              <a:ext uri="{FF2B5EF4-FFF2-40B4-BE49-F238E27FC236}">
                <a16:creationId xmlns:a16="http://schemas.microsoft.com/office/drawing/2014/main" id="{00E925A8-C54A-5A13-8E7A-16D48196DD2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06CC5A66-A266-644B-7BB0-4E9F71E6E97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9E63047-9592-E769-E735-A74A9EDC5D06}"/>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57152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13FE7D1-C5FF-7165-E88F-AAF4D51FD31A}"/>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AA6DF891-09A6-1C4B-2E4B-5A1134CC79F5}"/>
              </a:ext>
            </a:extLst>
          </p:cNvPr>
          <p:cNvSpPr>
            <a:spLocks noGrp="1"/>
          </p:cNvSpPr>
          <p:nvPr>
            <p:ph sz="half" idx="1"/>
          </p:nvPr>
        </p:nvSpPr>
        <p:spPr>
          <a:xfrm>
            <a:off x="838200" y="1825625"/>
            <a:ext cx="5181600" cy="421322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BDDDB008-9710-A2FE-2CCA-256B6A7930E3}"/>
              </a:ext>
            </a:extLst>
          </p:cNvPr>
          <p:cNvSpPr>
            <a:spLocks noGrp="1"/>
          </p:cNvSpPr>
          <p:nvPr>
            <p:ph sz="half" idx="2"/>
          </p:nvPr>
        </p:nvSpPr>
        <p:spPr>
          <a:xfrm>
            <a:off x="6172200" y="1825624"/>
            <a:ext cx="5181600" cy="421322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A192E91C-2AC6-472A-49E5-9820EA087EA7}"/>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6" name="Alatunnisteen paikkamerkki 5">
            <a:extLst>
              <a:ext uri="{FF2B5EF4-FFF2-40B4-BE49-F238E27FC236}">
                <a16:creationId xmlns:a16="http://schemas.microsoft.com/office/drawing/2014/main" id="{A15033F9-3F50-CACE-2767-B670F4E836B5}"/>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B2FE4683-5734-CB44-D986-6C361FCC0F66}"/>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102249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F3AC138-B308-16CD-6DF9-97C3CD3ED2AE}"/>
              </a:ext>
            </a:extLst>
          </p:cNvPr>
          <p:cNvSpPr>
            <a:spLocks noGrp="1"/>
          </p:cNvSpPr>
          <p:nvPr>
            <p:ph type="title"/>
          </p:nvPr>
        </p:nvSpPr>
        <p:spPr>
          <a:xfrm>
            <a:off x="839788" y="365125"/>
            <a:ext cx="8881261"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81A498A0-BC65-5A73-8340-6C05C977B0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B459229A-1B6C-D5ED-7A10-AE4D32875E65}"/>
              </a:ext>
            </a:extLst>
          </p:cNvPr>
          <p:cNvSpPr>
            <a:spLocks noGrp="1"/>
          </p:cNvSpPr>
          <p:nvPr>
            <p:ph sz="half" idx="2"/>
          </p:nvPr>
        </p:nvSpPr>
        <p:spPr>
          <a:xfrm>
            <a:off x="839788" y="2505075"/>
            <a:ext cx="5157787" cy="351472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FD45503C-204E-97BB-AF66-0B48CCD082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66CF8C50-06D3-5ECB-FF87-8EBB44B32C8B}"/>
              </a:ext>
            </a:extLst>
          </p:cNvPr>
          <p:cNvSpPr>
            <a:spLocks noGrp="1"/>
          </p:cNvSpPr>
          <p:nvPr>
            <p:ph sz="quarter" idx="4"/>
          </p:nvPr>
        </p:nvSpPr>
        <p:spPr>
          <a:xfrm>
            <a:off x="6172200" y="2505075"/>
            <a:ext cx="5183188" cy="351472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89F88538-DC62-FB78-FD07-3A9D5F0AC5F7}"/>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8" name="Alatunnisteen paikkamerkki 7">
            <a:extLst>
              <a:ext uri="{FF2B5EF4-FFF2-40B4-BE49-F238E27FC236}">
                <a16:creationId xmlns:a16="http://schemas.microsoft.com/office/drawing/2014/main" id="{F8498F9C-6012-91A2-8647-66ABFA15FC78}"/>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6788C28-BA34-4FBD-88E1-8B305590705B}"/>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307610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EF1135D-D93B-7B94-5DAA-2B77C9E0B26F}"/>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063802A3-F3D6-2093-E10E-E60835FDADEE}"/>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4" name="Alatunnisteen paikkamerkki 3">
            <a:extLst>
              <a:ext uri="{FF2B5EF4-FFF2-40B4-BE49-F238E27FC236}">
                <a16:creationId xmlns:a16="http://schemas.microsoft.com/office/drawing/2014/main" id="{08D68B7E-9337-F375-E295-760AB7133A29}"/>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76EB021E-10A0-F406-487C-D67CA9328460}"/>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782566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782EBF8-2CF5-03FB-1945-19C942F36192}"/>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3" name="Alatunnisteen paikkamerkki 2">
            <a:extLst>
              <a:ext uri="{FF2B5EF4-FFF2-40B4-BE49-F238E27FC236}">
                <a16:creationId xmlns:a16="http://schemas.microsoft.com/office/drawing/2014/main" id="{1BAE9938-213D-0EC8-7279-4ED590B1D3F0}"/>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716F6D0A-04FD-EE8F-CA94-76E0E5AE7F1E}"/>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854565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F042135-D502-852C-39CC-59B23A0CD612}"/>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F1A09592-BC1A-16EA-F973-C4051F900BD8}"/>
              </a:ext>
            </a:extLst>
          </p:cNvPr>
          <p:cNvSpPr>
            <a:spLocks noGrp="1"/>
          </p:cNvSpPr>
          <p:nvPr>
            <p:ph idx="1"/>
          </p:nvPr>
        </p:nvSpPr>
        <p:spPr>
          <a:xfrm>
            <a:off x="5183188" y="1802167"/>
            <a:ext cx="6172200" cy="405888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BD6B9EC3-332C-52DF-C2C0-5E5BB18D07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803994D8-3776-8268-1B02-B833F2CC3ED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6" name="Alatunnisteen paikkamerkki 5">
            <a:extLst>
              <a:ext uri="{FF2B5EF4-FFF2-40B4-BE49-F238E27FC236}">
                <a16:creationId xmlns:a16="http://schemas.microsoft.com/office/drawing/2014/main" id="{87C357DD-F44D-EEF2-3673-0ADCC44F13F1}"/>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696A018D-FE5F-608E-B777-150723984CB2}"/>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24575271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877D06-B342-8B45-6535-FEA7D0E1F46B}"/>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B9EDB481-3A1A-89B0-3950-1A0E9ADB0D29}"/>
              </a:ext>
            </a:extLst>
          </p:cNvPr>
          <p:cNvSpPr>
            <a:spLocks noGrp="1"/>
          </p:cNvSpPr>
          <p:nvPr>
            <p:ph type="pic" idx="1"/>
          </p:nvPr>
        </p:nvSpPr>
        <p:spPr>
          <a:xfrm>
            <a:off x="5183188" y="1722268"/>
            <a:ext cx="6172200" cy="413878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15F02A09-5020-800E-4672-057067826C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B2F6F0B5-7670-5C05-4C58-82B58C413B69}"/>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6" name="Alatunnisteen paikkamerkki 5">
            <a:extLst>
              <a:ext uri="{FF2B5EF4-FFF2-40B4-BE49-F238E27FC236}">
                <a16:creationId xmlns:a16="http://schemas.microsoft.com/office/drawing/2014/main" id="{0E672F6D-46B2-54A9-3611-8EB90EBAE407}"/>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DB747917-ACA9-DA3D-D914-2AC5A2484904}"/>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0467900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5E37592-96A3-E184-0DBC-CE41722C555F}"/>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56047BAC-E335-EE44-4D55-0EC8471FA713}"/>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F29D016F-8EA3-B42D-6903-104992BEE20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70C4122D-D152-136D-E5D8-CCB16C9A190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CE87BC7-2FDC-534A-3D18-286ED61FABB6}"/>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9029077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3BAE1CF6-F55F-E364-B64B-871FDE34107A}"/>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AEBC5E7B-3C73-5F2C-CD53-418D3C57F40E}"/>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F89E67CA-FB7B-788D-94C0-29358028D75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809CD300-99A6-2783-101A-921DA781138E}"/>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DF955ED-7373-C3D6-7402-314398733397}"/>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529921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5B55EE-13E2-C7B3-FF68-3FF46D12C79B}"/>
              </a:ext>
            </a:extLst>
          </p:cNvPr>
          <p:cNvSpPr>
            <a:spLocks noGrp="1"/>
          </p:cNvSpPr>
          <p:nvPr>
            <p:ph type="ctrTitle"/>
          </p:nvPr>
        </p:nvSpPr>
        <p:spPr>
          <a:xfrm>
            <a:off x="1524000" y="1122363"/>
            <a:ext cx="9144000" cy="2387600"/>
          </a:xfrm>
        </p:spPr>
        <p:txBody>
          <a:bodyPr anchor="b"/>
          <a:lstStyle>
            <a:lvl1pPr algn="ctr">
              <a:defRPr sz="6000">
                <a:latin typeface="Segoe UI Semibold" panose="020B0702040204020203" pitchFamily="34" charset="0"/>
                <a:ea typeface="Segoe UI Black" panose="020B0A02040204020203" pitchFamily="34" charset="0"/>
                <a:cs typeface="Segoe UI Semibold" panose="020B0702040204020203" pitchFamily="34"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3DACB16A-1C51-A190-899F-B6770C8020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sp>
        <p:nvSpPr>
          <p:cNvPr id="4" name="Päivämäärän paikkamerkki 3">
            <a:extLst>
              <a:ext uri="{FF2B5EF4-FFF2-40B4-BE49-F238E27FC236}">
                <a16:creationId xmlns:a16="http://schemas.microsoft.com/office/drawing/2014/main" id="{00E925A8-C54A-5A13-8E7A-16D48196DD2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06CC5A66-A266-644B-7BB0-4E9F71E6E97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9E63047-9592-E769-E735-A74A9EDC5D06}"/>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9CCE8412-FE5C-E747-E7B5-5B7DBE1835AF}"/>
              </a:ext>
            </a:extLst>
          </p:cNvPr>
          <p:cNvSpPr/>
          <p:nvPr userDrawn="1"/>
        </p:nvSpPr>
        <p:spPr>
          <a:xfrm>
            <a:off x="0" y="5724525"/>
            <a:ext cx="8380520" cy="1133474"/>
          </a:xfrm>
          <a:prstGeom prst="rtTriangle">
            <a:avLst/>
          </a:prstGeom>
          <a:solidFill>
            <a:srgbClr val="F77F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985779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5B55EE-13E2-C7B3-FF68-3FF46D12C79B}"/>
              </a:ext>
            </a:extLst>
          </p:cNvPr>
          <p:cNvSpPr>
            <a:spLocks noGrp="1"/>
          </p:cNvSpPr>
          <p:nvPr>
            <p:ph type="ctrTitle"/>
          </p:nvPr>
        </p:nvSpPr>
        <p:spPr>
          <a:xfrm>
            <a:off x="1524000" y="1122363"/>
            <a:ext cx="9144000" cy="2387600"/>
          </a:xfrm>
        </p:spPr>
        <p:txBody>
          <a:bodyPr anchor="b"/>
          <a:lstStyle>
            <a:lvl1pPr algn="ctr">
              <a:defRPr sz="6000">
                <a:latin typeface="Segoe UI Semibold" panose="020B0702040204020203" pitchFamily="34" charset="0"/>
                <a:ea typeface="Segoe UI Black" panose="020B0A02040204020203" pitchFamily="34" charset="0"/>
                <a:cs typeface="Segoe UI Semibold" panose="020B0702040204020203" pitchFamily="34"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3DACB16A-1C51-A190-899F-B6770C8020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sp>
        <p:nvSpPr>
          <p:cNvPr id="4" name="Päivämäärän paikkamerkki 3">
            <a:extLst>
              <a:ext uri="{FF2B5EF4-FFF2-40B4-BE49-F238E27FC236}">
                <a16:creationId xmlns:a16="http://schemas.microsoft.com/office/drawing/2014/main" id="{00E925A8-C54A-5A13-8E7A-16D48196DD2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06CC5A66-A266-644B-7BB0-4E9F71E6E97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9E63047-9592-E769-E735-A74A9EDC5D06}"/>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BA61001A-6EC9-3F0E-46DC-C27ACA1470AF}"/>
              </a:ext>
            </a:extLst>
          </p:cNvPr>
          <p:cNvSpPr/>
          <p:nvPr userDrawn="1"/>
        </p:nvSpPr>
        <p:spPr>
          <a:xfrm>
            <a:off x="0" y="5724525"/>
            <a:ext cx="8380520" cy="1133474"/>
          </a:xfrm>
          <a:prstGeom prst="rtTriangle">
            <a:avLst/>
          </a:prstGeom>
          <a:solidFill>
            <a:srgbClr val="C1C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952954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5B55EE-13E2-C7B3-FF68-3FF46D12C79B}"/>
              </a:ext>
            </a:extLst>
          </p:cNvPr>
          <p:cNvSpPr>
            <a:spLocks noGrp="1"/>
          </p:cNvSpPr>
          <p:nvPr>
            <p:ph type="ctrTitle"/>
          </p:nvPr>
        </p:nvSpPr>
        <p:spPr>
          <a:xfrm>
            <a:off x="1524000" y="1122363"/>
            <a:ext cx="9144000" cy="2387600"/>
          </a:xfrm>
        </p:spPr>
        <p:txBody>
          <a:bodyPr anchor="b"/>
          <a:lstStyle>
            <a:lvl1pPr algn="ctr">
              <a:defRPr sz="6000">
                <a:latin typeface="Segoe UI Semibold" panose="020B0702040204020203" pitchFamily="34" charset="0"/>
                <a:ea typeface="Segoe UI Black" panose="020B0A02040204020203" pitchFamily="34" charset="0"/>
                <a:cs typeface="Segoe UI Semibold" panose="020B0702040204020203" pitchFamily="34"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3DACB16A-1C51-A190-899F-B6770C8020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sp>
        <p:nvSpPr>
          <p:cNvPr id="4" name="Päivämäärän paikkamerkki 3">
            <a:extLst>
              <a:ext uri="{FF2B5EF4-FFF2-40B4-BE49-F238E27FC236}">
                <a16:creationId xmlns:a16="http://schemas.microsoft.com/office/drawing/2014/main" id="{00E925A8-C54A-5A13-8E7A-16D48196DD2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06CC5A66-A266-644B-7BB0-4E9F71E6E97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9E63047-9592-E769-E735-A74A9EDC5D06}"/>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064E3DA4-AD37-593C-57DD-05879FE634E1}"/>
              </a:ext>
            </a:extLst>
          </p:cNvPr>
          <p:cNvSpPr/>
          <p:nvPr userDrawn="1"/>
        </p:nvSpPr>
        <p:spPr>
          <a:xfrm>
            <a:off x="0" y="5724525"/>
            <a:ext cx="8380520" cy="1133474"/>
          </a:xfrm>
          <a:prstGeom prst="rtTriangle">
            <a:avLst/>
          </a:prstGeom>
          <a:solidFill>
            <a:srgbClr val="70A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200579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34451-FAEC-9032-6C5C-4B09371C260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A06BF0A-3025-B367-6AB2-9E07B60C47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8FA6B8F-2C2C-9AC5-56FE-F9F4539557E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B75E5632-1CB1-43F1-B29C-A9413A7E915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674A288-F935-3E85-57DB-293D0E91946F}"/>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42858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34451-FAEC-9032-6C5C-4B09371C260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A06BF0A-3025-B367-6AB2-9E07B60C47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8FA6B8F-2C2C-9AC5-56FE-F9F4539557E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B75E5632-1CB1-43F1-B29C-A9413A7E915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674A288-F935-3E85-57DB-293D0E91946F}"/>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2603D4D8-B993-957D-58FA-F9EF6CAFDA8F}"/>
              </a:ext>
            </a:extLst>
          </p:cNvPr>
          <p:cNvSpPr/>
          <p:nvPr userDrawn="1"/>
        </p:nvSpPr>
        <p:spPr>
          <a:xfrm>
            <a:off x="0" y="5724525"/>
            <a:ext cx="8380520" cy="1133474"/>
          </a:xfrm>
          <a:prstGeom prst="rtTriangle">
            <a:avLst/>
          </a:prstGeom>
          <a:solidFill>
            <a:srgbClr val="F77F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066776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2_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34451-FAEC-9032-6C5C-4B09371C260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A06BF0A-3025-B367-6AB2-9E07B60C47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8FA6B8F-2C2C-9AC5-56FE-F9F4539557E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B75E5632-1CB1-43F1-B29C-A9413A7E915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674A288-F935-3E85-57DB-293D0E91946F}"/>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CD919D21-EFE6-B223-F8D4-644505C8E651}"/>
              </a:ext>
            </a:extLst>
          </p:cNvPr>
          <p:cNvSpPr/>
          <p:nvPr userDrawn="1"/>
        </p:nvSpPr>
        <p:spPr>
          <a:xfrm>
            <a:off x="0" y="5724525"/>
            <a:ext cx="8380520" cy="1133474"/>
          </a:xfrm>
          <a:prstGeom prst="rtTriangle">
            <a:avLst/>
          </a:prstGeom>
          <a:solidFill>
            <a:srgbClr val="C1C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863007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3_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34451-FAEC-9032-6C5C-4B09371C260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A06BF0A-3025-B367-6AB2-9E07B60C47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8FA6B8F-2C2C-9AC5-56FE-F9F4539557E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B75E5632-1CB1-43F1-B29C-A9413A7E915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674A288-F935-3E85-57DB-293D0E91946F}"/>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8" name="Suorakulmainen kolmio 7">
            <a:extLst>
              <a:ext uri="{FF2B5EF4-FFF2-40B4-BE49-F238E27FC236}">
                <a16:creationId xmlns:a16="http://schemas.microsoft.com/office/drawing/2014/main" id="{46F007BE-36EB-A4CB-4F8A-2742AFE7AD8E}"/>
              </a:ext>
            </a:extLst>
          </p:cNvPr>
          <p:cNvSpPr/>
          <p:nvPr userDrawn="1"/>
        </p:nvSpPr>
        <p:spPr>
          <a:xfrm>
            <a:off x="0" y="5724525"/>
            <a:ext cx="8380520" cy="1133474"/>
          </a:xfrm>
          <a:prstGeom prst="rtTriangle">
            <a:avLst/>
          </a:prstGeom>
          <a:solidFill>
            <a:srgbClr val="70A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68049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F1C6AFF-347E-BF6E-4722-7A2B92CA7A3E}"/>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D7AD7C79-2EFA-DEFE-10DE-0D63D3496E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A9C5B20F-ECBB-7486-B8EC-3AAB99A1E3ED}"/>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887A3AB6-8370-DD2A-6485-697A6D5CC18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C155812D-0F81-87DC-7DE0-4E8175ABECEB}"/>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262992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602AEAB6-E89E-C751-D121-5D900EE4C1DA}"/>
              </a:ext>
            </a:extLst>
          </p:cNvPr>
          <p:cNvSpPr>
            <a:spLocks noGrp="1"/>
          </p:cNvSpPr>
          <p:nvPr>
            <p:ph type="title"/>
          </p:nvPr>
        </p:nvSpPr>
        <p:spPr>
          <a:xfrm>
            <a:off x="838200" y="365125"/>
            <a:ext cx="8865093" cy="1325563"/>
          </a:xfrm>
          <a:prstGeom prst="rect">
            <a:avLst/>
          </a:prstGeom>
        </p:spPr>
        <p:txBody>
          <a:bodyPr vert="horz" lIns="91440" tIns="45720" rIns="91440" bIns="45720" rtlCol="0" anchor="ctr">
            <a:norm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E6D37760-BE7E-9014-6643-2966B790EDD6}"/>
              </a:ext>
            </a:extLst>
          </p:cNvPr>
          <p:cNvSpPr>
            <a:spLocks noGrp="1"/>
          </p:cNvSpPr>
          <p:nvPr>
            <p:ph type="body" idx="1"/>
          </p:nvPr>
        </p:nvSpPr>
        <p:spPr>
          <a:xfrm>
            <a:off x="838200" y="1825625"/>
            <a:ext cx="10515600" cy="4203700"/>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465B2EF7-372C-8D98-11F9-792145ABBF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90429B88-6598-6B18-0FAC-1B8CCDFE46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E7363D6F-940F-C43A-86B4-245CDFFE54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65EBF5-D831-445E-A43C-7899F9B819B9}" type="slidenum">
              <a:rPr lang="fi-FI" smtClean="0"/>
              <a:t>‹#›</a:t>
            </a:fld>
            <a:endParaRPr lang="fi-FI"/>
          </a:p>
        </p:txBody>
      </p:sp>
      <p:pic>
        <p:nvPicPr>
          <p:cNvPr id="7" name="Kuva 6">
            <a:extLst>
              <a:ext uri="{FF2B5EF4-FFF2-40B4-BE49-F238E27FC236}">
                <a16:creationId xmlns:a16="http://schemas.microsoft.com/office/drawing/2014/main" id="{D4481EE9-5A68-ED1E-8875-B5662688969B}"/>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9683806" y="0"/>
            <a:ext cx="2508193" cy="1825625"/>
          </a:xfrm>
          <a:prstGeom prst="rect">
            <a:avLst/>
          </a:prstGeom>
        </p:spPr>
      </p:pic>
      <p:sp>
        <p:nvSpPr>
          <p:cNvPr id="8" name="Suorakulmainen kolmio 7">
            <a:extLst>
              <a:ext uri="{FF2B5EF4-FFF2-40B4-BE49-F238E27FC236}">
                <a16:creationId xmlns:a16="http://schemas.microsoft.com/office/drawing/2014/main" id="{4CFB1FB7-77B6-8B01-CA1D-A9B2257D574F}"/>
              </a:ext>
            </a:extLst>
          </p:cNvPr>
          <p:cNvSpPr/>
          <p:nvPr userDrawn="1"/>
        </p:nvSpPr>
        <p:spPr>
          <a:xfrm flipH="1">
            <a:off x="3811480" y="5724525"/>
            <a:ext cx="8380520" cy="1133475"/>
          </a:xfrm>
          <a:prstGeom prst="rtTriangle">
            <a:avLst/>
          </a:prstGeom>
          <a:solidFill>
            <a:srgbClr val="70A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9" name="Suorakulmainen kolmio 8">
            <a:extLst>
              <a:ext uri="{FF2B5EF4-FFF2-40B4-BE49-F238E27FC236}">
                <a16:creationId xmlns:a16="http://schemas.microsoft.com/office/drawing/2014/main" id="{23AC3C74-9D4C-73BA-0484-84F6DF87AF3A}"/>
              </a:ext>
            </a:extLst>
          </p:cNvPr>
          <p:cNvSpPr/>
          <p:nvPr userDrawn="1"/>
        </p:nvSpPr>
        <p:spPr>
          <a:xfrm>
            <a:off x="0" y="5724525"/>
            <a:ext cx="8380520" cy="1133474"/>
          </a:xfrm>
          <a:prstGeom prst="rtTriangle">
            <a:avLst/>
          </a:prstGeom>
          <a:solidFill>
            <a:srgbClr val="365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90489480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50" r:id="rId5"/>
    <p:sldLayoutId id="2147483663" r:id="rId6"/>
    <p:sldLayoutId id="2147483664" r:id="rId7"/>
    <p:sldLayoutId id="2147483665" r:id="rId8"/>
    <p:sldLayoutId id="2147483651" r:id="rId9"/>
    <p:sldLayoutId id="2147483652" r:id="rId10"/>
    <p:sldLayoutId id="2147483653" r:id="rId11"/>
    <p:sldLayoutId id="2147483654" r:id="rId12"/>
    <p:sldLayoutId id="2147483655" r:id="rId13"/>
    <p:sldLayoutId id="2147483656" r:id="rId14"/>
    <p:sldLayoutId id="2147483657" r:id="rId15"/>
    <p:sldLayoutId id="2147483658" r:id="rId16"/>
    <p:sldLayoutId id="2147483659" r:id="rId17"/>
  </p:sldLayoutIdLst>
  <p:txStyles>
    <p:titleStyle>
      <a:lvl1pPr algn="l" defTabSz="914400" rtl="0" eaLnBrk="1" latinLnBrk="0" hangingPunct="1">
        <a:lnSpc>
          <a:spcPct val="90000"/>
        </a:lnSpc>
        <a:spcBef>
          <a:spcPct val="0"/>
        </a:spcBef>
        <a:buNone/>
        <a:defRPr sz="4400" kern="1200">
          <a:solidFill>
            <a:schemeClr val="tx1"/>
          </a:solidFill>
          <a:latin typeface="Segoe UI Semibold" panose="020B0702040204020203" pitchFamily="34" charset="0"/>
          <a:ea typeface="+mj-ea"/>
          <a:cs typeface="Segoe UI Semibold" panose="020B07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FE53353-DC3B-29A5-839D-06FBFD7A405A}"/>
              </a:ext>
            </a:extLst>
          </p:cNvPr>
          <p:cNvSpPr>
            <a:spLocks noGrp="1"/>
          </p:cNvSpPr>
          <p:nvPr>
            <p:ph type="title"/>
          </p:nvPr>
        </p:nvSpPr>
        <p:spPr/>
        <p:txBody>
          <a:bodyPr>
            <a:normAutofit/>
          </a:bodyPr>
          <a:lstStyle/>
          <a:p>
            <a:r>
              <a:rPr lang="fi-FI" sz="3200" dirty="0"/>
              <a:t>Poissaolojen seuranta ja automaattinen poissaolokooste</a:t>
            </a:r>
          </a:p>
        </p:txBody>
      </p:sp>
      <p:sp>
        <p:nvSpPr>
          <p:cNvPr id="3" name="Sisällön paikkamerkki 2">
            <a:extLst>
              <a:ext uri="{FF2B5EF4-FFF2-40B4-BE49-F238E27FC236}">
                <a16:creationId xmlns:a16="http://schemas.microsoft.com/office/drawing/2014/main" id="{3D2D3F13-25FB-81C2-E32A-C1E81B7513AA}"/>
              </a:ext>
            </a:extLst>
          </p:cNvPr>
          <p:cNvSpPr>
            <a:spLocks noGrp="1"/>
          </p:cNvSpPr>
          <p:nvPr>
            <p:ph idx="1"/>
          </p:nvPr>
        </p:nvSpPr>
        <p:spPr>
          <a:xfrm>
            <a:off x="838200" y="1690688"/>
            <a:ext cx="10515600" cy="4203700"/>
          </a:xfrm>
        </p:spPr>
        <p:txBody>
          <a:bodyPr>
            <a:normAutofit/>
          </a:bodyPr>
          <a:lstStyle/>
          <a:p>
            <a:r>
              <a:rPr lang="fi-FI" sz="1600" dirty="0"/>
              <a:t>Opettaja seuraa oppilaan poissaoloja, tuntimerkintöjä ja oppimisen edistymistä osana hyvinvoinnin seurantaa.</a:t>
            </a:r>
          </a:p>
          <a:p>
            <a:r>
              <a:rPr lang="fi-FI" sz="1600" dirty="0"/>
              <a:t>Poissaoloja seuraamalla voidaan tunnistaa myös ryhmätasoisia ilmiöitä ja tilanteita, jotka voivat lisätä tai ennaltaehkäistä poissaoloja.</a:t>
            </a:r>
          </a:p>
          <a:p>
            <a:r>
              <a:rPr lang="fi-FI" sz="1600" dirty="0"/>
              <a:t>Alueella on käytössä poissaoloseurannan apuvälineenä automaattinen poissaolokooste: poissaolokoosteen saatuaan opettaja keskustelee oppilaan kanssa ikätasoon sopivalla tavalla ja on yhteydessä huoltajaan. Myös huoltaja voi olla yhteydessä opettajaan koosteen saatuaan.</a:t>
            </a:r>
          </a:p>
          <a:p>
            <a:r>
              <a:rPr lang="fi-FI" sz="1600" dirty="0"/>
              <a:t>Opettajan yhteydenoton tarkoituksena on kuulla, miltä oppilaan koulunkäynti näyttää huoltajan näkökulmasta. Syytä huoleen ei siis välttämättä ole, vaan kyse on varhaisesta puheeksi ottamisesta ja yhteisestä tilannearvion tekemisestä oppilaan oppimiseen ja hyvinvointiin liittyen.</a:t>
            </a:r>
          </a:p>
          <a:p>
            <a:r>
              <a:rPr lang="fi-FI" sz="1600" dirty="0"/>
              <a:t>Huolta herättäviin ja luvattomiin poissaoloihin puututaan viipymättä. Myös selvittämättömistä poissaoloista on huolehdittava yhteistyössä kodin ja koulun välillä. Varhaiset koulunkäynnin haasteet saattavat näyttäytyä aluksi yksittäisinä poissaolotunteina tai esiintyä tiettyinä päivinä.</a:t>
            </a:r>
          </a:p>
          <a:p>
            <a:r>
              <a:rPr lang="fi-FI" sz="1600" dirty="0"/>
              <a:t>Poissaolomäärien tunti- ja prosenttirajat ovat suuntaa-antavia. Jokaisen oppilaan tilanne on aina arvioitava kokonaisuutena. Suunnitelmallisella poissaolojen seurannalla ja puheeksi ottamisella varmistetaan yhteisen tilannearvion tekeminen oppilaan oppimiseen ja hyvinvointiin liittyen.</a:t>
            </a:r>
          </a:p>
          <a:p>
            <a:pPr marL="0" indent="0">
              <a:buNone/>
            </a:pPr>
            <a:endParaRPr lang="fi-FI" sz="1600" dirty="0"/>
          </a:p>
          <a:p>
            <a:endParaRPr lang="fi-FI" sz="1600" dirty="0"/>
          </a:p>
          <a:p>
            <a:pPr marL="0" indent="0">
              <a:buNone/>
            </a:pPr>
            <a:endParaRPr lang="fi-FI" sz="1400" dirty="0"/>
          </a:p>
          <a:p>
            <a:pPr marL="0" indent="0">
              <a:buNone/>
            </a:pPr>
            <a:endParaRPr lang="fi-FI" dirty="0"/>
          </a:p>
          <a:p>
            <a:pPr marL="3200400" lvl="7" indent="0">
              <a:buNone/>
            </a:pPr>
            <a:endParaRPr lang="fi-FI" i="1"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55622433"/>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54270</TotalTime>
  <Words>165</Words>
  <Application>Microsoft Office PowerPoint</Application>
  <PresentationFormat>Laajakuva</PresentationFormat>
  <Paragraphs>10</Paragraphs>
  <Slides>1</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vt:i4>
      </vt:variant>
    </vt:vector>
  </HeadingPairs>
  <TitlesOfParts>
    <vt:vector size="6" baseType="lpstr">
      <vt:lpstr>Arial</vt:lpstr>
      <vt:lpstr>Calibri</vt:lpstr>
      <vt:lpstr>Segoe UI</vt:lpstr>
      <vt:lpstr>Segoe UI Semibold</vt:lpstr>
      <vt:lpstr>Office-teema</vt:lpstr>
      <vt:lpstr>Poissaolojen seuranta ja automaattinen poissaolokooste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Kouluyhteisöön kiinnittämisen ja poissaoloihin puuttumisen malli</dc:title>
  <dc:creator>Saajanlehto Petra</dc:creator>
  <cp:keywords>koulupoissaolot</cp:keywords>
  <cp:lastModifiedBy>Vilen Johanna</cp:lastModifiedBy>
  <cp:revision>51</cp:revision>
  <dcterms:created xsi:type="dcterms:W3CDTF">2023-02-13T07:33:03Z</dcterms:created>
  <dcterms:modified xsi:type="dcterms:W3CDTF">2024-06-07T10:59:11Z</dcterms:modified>
</cp:coreProperties>
</file>