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600"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95D3"/>
    <a:srgbClr val="365D73"/>
    <a:srgbClr val="FFA238"/>
    <a:srgbClr val="70A489"/>
    <a:srgbClr val="C1C2B3"/>
    <a:srgbClr val="F77F39"/>
    <a:srgbClr val="61B6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5" autoAdjust="0"/>
  </p:normalViewPr>
  <p:slideViewPr>
    <p:cSldViewPr snapToGrid="0">
      <p:cViewPr varScale="1">
        <p:scale>
          <a:sx n="108" d="100"/>
          <a:sy n="108"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7152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3FE7D1-C5FF-7165-E88F-AAF4D51FD31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A6DF891-09A6-1C4B-2E4B-5A1134CC79F5}"/>
              </a:ext>
            </a:extLst>
          </p:cNvPr>
          <p:cNvSpPr>
            <a:spLocks noGrp="1"/>
          </p:cNvSpPr>
          <p:nvPr>
            <p:ph sz="half" idx="1"/>
          </p:nvPr>
        </p:nvSpPr>
        <p:spPr>
          <a:xfrm>
            <a:off x="838200" y="1825625"/>
            <a:ext cx="5181600" cy="42132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BDDDB008-9710-A2FE-2CCA-256B6A7930E3}"/>
              </a:ext>
            </a:extLst>
          </p:cNvPr>
          <p:cNvSpPr>
            <a:spLocks noGrp="1"/>
          </p:cNvSpPr>
          <p:nvPr>
            <p:ph sz="half" idx="2"/>
          </p:nvPr>
        </p:nvSpPr>
        <p:spPr>
          <a:xfrm>
            <a:off x="6172200" y="1825624"/>
            <a:ext cx="5181600" cy="4213226"/>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192E91C-2AC6-472A-49E5-9820EA087EA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A15033F9-3F50-CACE-2767-B670F4E836B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2FE4683-5734-CB44-D986-6C361FCC0F6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10224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3AC138-B308-16CD-6DF9-97C3CD3ED2AE}"/>
              </a:ext>
            </a:extLst>
          </p:cNvPr>
          <p:cNvSpPr>
            <a:spLocks noGrp="1"/>
          </p:cNvSpPr>
          <p:nvPr>
            <p:ph type="title"/>
          </p:nvPr>
        </p:nvSpPr>
        <p:spPr>
          <a:xfrm>
            <a:off x="839788" y="365125"/>
            <a:ext cx="8881261"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81A498A0-BC65-5A73-8340-6C05C977B0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B459229A-1B6C-D5ED-7A10-AE4D32875E65}"/>
              </a:ext>
            </a:extLst>
          </p:cNvPr>
          <p:cNvSpPr>
            <a:spLocks noGrp="1"/>
          </p:cNvSpPr>
          <p:nvPr>
            <p:ph sz="half" idx="2"/>
          </p:nvPr>
        </p:nvSpPr>
        <p:spPr>
          <a:xfrm>
            <a:off x="839788" y="2505075"/>
            <a:ext cx="5157787"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FD45503C-204E-97BB-AF66-0B48CCD0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66CF8C50-06D3-5ECB-FF87-8EBB44B32C8B}"/>
              </a:ext>
            </a:extLst>
          </p:cNvPr>
          <p:cNvSpPr>
            <a:spLocks noGrp="1"/>
          </p:cNvSpPr>
          <p:nvPr>
            <p:ph sz="quarter" idx="4"/>
          </p:nvPr>
        </p:nvSpPr>
        <p:spPr>
          <a:xfrm>
            <a:off x="6172200" y="2505075"/>
            <a:ext cx="5183188" cy="351472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9F88538-DC62-FB78-FD07-3A9D5F0AC5F7}"/>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8" name="Alatunnisteen paikkamerkki 7">
            <a:extLst>
              <a:ext uri="{FF2B5EF4-FFF2-40B4-BE49-F238E27FC236}">
                <a16:creationId xmlns:a16="http://schemas.microsoft.com/office/drawing/2014/main" id="{F8498F9C-6012-91A2-8647-66ABFA15FC7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6788C28-BA34-4FBD-88E1-8B305590705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30761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F1135D-D93B-7B94-5DAA-2B77C9E0B26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63802A3-F3D6-2093-E10E-E60835FDADEE}"/>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4" name="Alatunnisteen paikkamerkki 3">
            <a:extLst>
              <a:ext uri="{FF2B5EF4-FFF2-40B4-BE49-F238E27FC236}">
                <a16:creationId xmlns:a16="http://schemas.microsoft.com/office/drawing/2014/main" id="{08D68B7E-9337-F375-E295-760AB7133A29}"/>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76EB021E-10A0-F406-487C-D67CA9328460}"/>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78256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782EBF8-2CF5-03FB-1945-19C942F36192}"/>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3" name="Alatunnisteen paikkamerkki 2">
            <a:extLst>
              <a:ext uri="{FF2B5EF4-FFF2-40B4-BE49-F238E27FC236}">
                <a16:creationId xmlns:a16="http://schemas.microsoft.com/office/drawing/2014/main" id="{1BAE9938-213D-0EC8-7279-4ED590B1D3F0}"/>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716F6D0A-04FD-EE8F-CA94-76E0E5AE7F1E}"/>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854565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F042135-D502-852C-39CC-59B23A0CD612}"/>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F1A09592-BC1A-16EA-F973-C4051F900BD8}"/>
              </a:ext>
            </a:extLst>
          </p:cNvPr>
          <p:cNvSpPr>
            <a:spLocks noGrp="1"/>
          </p:cNvSpPr>
          <p:nvPr>
            <p:ph idx="1"/>
          </p:nvPr>
        </p:nvSpPr>
        <p:spPr>
          <a:xfrm>
            <a:off x="5183188" y="1802167"/>
            <a:ext cx="6172200" cy="405888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BD6B9EC3-332C-52DF-C2C0-5E5BB18D0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03994D8-3776-8268-1B02-B833F2CC3ED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87C357DD-F44D-EEF2-3673-0ADCC44F13F1}"/>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96A018D-FE5F-608E-B777-150723984CB2}"/>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2457527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877D06-B342-8B45-6535-FEA7D0E1F46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B9EDB481-3A1A-89B0-3950-1A0E9ADB0D29}"/>
              </a:ext>
            </a:extLst>
          </p:cNvPr>
          <p:cNvSpPr>
            <a:spLocks noGrp="1"/>
          </p:cNvSpPr>
          <p:nvPr>
            <p:ph type="pic" idx="1"/>
          </p:nvPr>
        </p:nvSpPr>
        <p:spPr>
          <a:xfrm>
            <a:off x="5183188" y="1722268"/>
            <a:ext cx="6172200" cy="41387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15F02A09-5020-800E-4672-057067826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B2F6F0B5-7670-5C05-4C58-82B58C413B69}"/>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6" name="Alatunnisteen paikkamerkki 5">
            <a:extLst>
              <a:ext uri="{FF2B5EF4-FFF2-40B4-BE49-F238E27FC236}">
                <a16:creationId xmlns:a16="http://schemas.microsoft.com/office/drawing/2014/main" id="{0E672F6D-46B2-54A9-3611-8EB90EBAE407}"/>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DB747917-ACA9-DA3D-D914-2AC5A2484904}"/>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046790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E37592-96A3-E184-0DBC-CE41722C555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56047BAC-E335-EE44-4D55-0EC8471FA71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29D016F-8EA3-B42D-6903-104992BEE20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70C4122D-D152-136D-E5D8-CCB16C9A190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CE87BC7-2FDC-534A-3D18-286ED61FABB6}"/>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9029077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BAE1CF6-F55F-E364-B64B-871FDE3410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AEBC5E7B-3C73-5F2C-CD53-418D3C57F40E}"/>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89E67CA-FB7B-788D-94C0-29358028D75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09CD300-99A6-2783-101A-921DA781138E}"/>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DF955ED-7373-C3D6-7402-314398733397}"/>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352992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9CCE8412-FE5C-E747-E7B5-5B7DBE1835A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98577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BA61001A-6EC9-3F0E-46DC-C27ACA1470AF}"/>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5295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E5B55EE-13E2-C7B3-FF68-3FF46D12C79B}"/>
              </a:ext>
            </a:extLst>
          </p:cNvPr>
          <p:cNvSpPr>
            <a:spLocks noGrp="1"/>
          </p:cNvSpPr>
          <p:nvPr>
            <p:ph type="ctrTitle"/>
          </p:nvPr>
        </p:nvSpPr>
        <p:spPr>
          <a:xfrm>
            <a:off x="1524000" y="1122363"/>
            <a:ext cx="9144000" cy="2387600"/>
          </a:xfrm>
        </p:spPr>
        <p:txBody>
          <a:bodyPr anchor="b"/>
          <a:lstStyle>
            <a:lvl1pPr algn="ctr">
              <a:defRPr sz="6000">
                <a:latin typeface="Segoe UI Semibold" panose="020B0702040204020203" pitchFamily="34" charset="0"/>
                <a:ea typeface="Segoe UI Black" panose="020B0A02040204020203" pitchFamily="34" charset="0"/>
                <a:cs typeface="Segoe UI Semibold" panose="020B0702040204020203" pitchFamily="34" charset="0"/>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Alaotsikko 2">
            <a:extLst>
              <a:ext uri="{FF2B5EF4-FFF2-40B4-BE49-F238E27FC236}">
                <a16:creationId xmlns:a16="http://schemas.microsoft.com/office/drawing/2014/main" id="{3DACB16A-1C51-A190-899F-B6770C8020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Muokkaa alaotsikon perustyyliä </a:t>
            </a:r>
            <a:r>
              <a:rPr lang="fi-FI" dirty="0" err="1"/>
              <a:t>napsautt</a:t>
            </a:r>
            <a:r>
              <a:rPr lang="fi-FI" dirty="0"/>
              <a:t>.</a:t>
            </a:r>
          </a:p>
        </p:txBody>
      </p:sp>
      <p:sp>
        <p:nvSpPr>
          <p:cNvPr id="4" name="Päivämäärän paikkamerkki 3">
            <a:extLst>
              <a:ext uri="{FF2B5EF4-FFF2-40B4-BE49-F238E27FC236}">
                <a16:creationId xmlns:a16="http://schemas.microsoft.com/office/drawing/2014/main" id="{00E925A8-C54A-5A13-8E7A-16D48196DD28}"/>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06CC5A66-A266-644B-7BB0-4E9F71E6E97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29E63047-9592-E769-E735-A74A9EDC5D06}"/>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064E3DA4-AD37-593C-57DD-05879FE634E1}"/>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200579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4285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2603D4D8-B993-957D-58FA-F9EF6CAFDA8F}"/>
              </a:ext>
            </a:extLst>
          </p:cNvPr>
          <p:cNvSpPr/>
          <p:nvPr userDrawn="1"/>
        </p:nvSpPr>
        <p:spPr>
          <a:xfrm>
            <a:off x="0" y="5724525"/>
            <a:ext cx="8380520" cy="1133474"/>
          </a:xfrm>
          <a:prstGeom prst="rtTriangle">
            <a:avLst/>
          </a:prstGeom>
          <a:solidFill>
            <a:srgbClr val="F77F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066776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7" name="Suorakulmainen kolmio 6">
            <a:extLst>
              <a:ext uri="{FF2B5EF4-FFF2-40B4-BE49-F238E27FC236}">
                <a16:creationId xmlns:a16="http://schemas.microsoft.com/office/drawing/2014/main" id="{CD919D21-EFE6-B223-F8D4-644505C8E651}"/>
              </a:ext>
            </a:extLst>
          </p:cNvPr>
          <p:cNvSpPr/>
          <p:nvPr userDrawn="1"/>
        </p:nvSpPr>
        <p:spPr>
          <a:xfrm>
            <a:off x="0" y="5724525"/>
            <a:ext cx="8380520" cy="1133474"/>
          </a:xfrm>
          <a:prstGeom prst="rtTriangle">
            <a:avLst/>
          </a:prstGeom>
          <a:solidFill>
            <a:srgbClr val="C1C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86300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34451-FAEC-9032-6C5C-4B09371C2603}"/>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A06BF0A-3025-B367-6AB2-9E07B60C47F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18FA6B8F-2C2C-9AC5-56FE-F9F4539557E1}"/>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B75E5632-1CB1-43F1-B29C-A9413A7E915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674A288-F935-3E85-57DB-293D0E91946F}"/>
              </a:ext>
            </a:extLst>
          </p:cNvPr>
          <p:cNvSpPr>
            <a:spLocks noGrp="1"/>
          </p:cNvSpPr>
          <p:nvPr>
            <p:ph type="sldNum" sz="quarter" idx="12"/>
          </p:nvPr>
        </p:nvSpPr>
        <p:spPr/>
        <p:txBody>
          <a:bodyPr/>
          <a:lstStyle/>
          <a:p>
            <a:fld id="{6065EBF5-D831-445E-A43C-7899F9B819B9}" type="slidenum">
              <a:rPr lang="fi-FI" smtClean="0"/>
              <a:t>‹#›</a:t>
            </a:fld>
            <a:endParaRPr lang="fi-FI"/>
          </a:p>
        </p:txBody>
      </p:sp>
      <p:sp>
        <p:nvSpPr>
          <p:cNvPr id="8" name="Suorakulmainen kolmio 7">
            <a:extLst>
              <a:ext uri="{FF2B5EF4-FFF2-40B4-BE49-F238E27FC236}">
                <a16:creationId xmlns:a16="http://schemas.microsoft.com/office/drawing/2014/main" id="{46F007BE-36EB-A4CB-4F8A-2742AFE7AD8E}"/>
              </a:ext>
            </a:extLst>
          </p:cNvPr>
          <p:cNvSpPr/>
          <p:nvPr userDrawn="1"/>
        </p:nvSpPr>
        <p:spPr>
          <a:xfrm>
            <a:off x="0" y="5724525"/>
            <a:ext cx="8380520" cy="1133474"/>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68049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F1C6AFF-347E-BF6E-4722-7A2B92CA7A3E}"/>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D7AD7C79-2EFA-DEFE-10DE-0D63D3496E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9C5B20F-ECBB-7486-B8EC-3AAB99A1E3ED}"/>
              </a:ext>
            </a:extLst>
          </p:cNvPr>
          <p:cNvSpPr>
            <a:spLocks noGrp="1"/>
          </p:cNvSpPr>
          <p:nvPr>
            <p:ph type="dt" sz="half" idx="10"/>
          </p:nvPr>
        </p:nvSpPr>
        <p:spPr/>
        <p:txBody>
          <a:body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887A3AB6-8370-DD2A-6485-697A6D5CC18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155812D-0F81-87DC-7DE0-4E8175ABECEB}"/>
              </a:ext>
            </a:extLst>
          </p:cNvPr>
          <p:cNvSpPr>
            <a:spLocks noGrp="1"/>
          </p:cNvSpPr>
          <p:nvPr>
            <p:ph type="sldNum" sz="quarter" idx="12"/>
          </p:nvPr>
        </p:nvSpPr>
        <p:spPr/>
        <p:txBody>
          <a:bodyPr/>
          <a:lstStyle/>
          <a:p>
            <a:fld id="{6065EBF5-D831-445E-A43C-7899F9B819B9}" type="slidenum">
              <a:rPr lang="fi-FI" smtClean="0"/>
              <a:t>‹#›</a:t>
            </a:fld>
            <a:endParaRPr lang="fi-FI"/>
          </a:p>
        </p:txBody>
      </p:sp>
    </p:spTree>
    <p:extLst>
      <p:ext uri="{BB962C8B-B14F-4D97-AF65-F5344CB8AC3E}">
        <p14:creationId xmlns:p14="http://schemas.microsoft.com/office/powerpoint/2010/main" val="1262992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602AEAB6-E89E-C751-D121-5D900EE4C1DA}"/>
              </a:ext>
            </a:extLst>
          </p:cNvPr>
          <p:cNvSpPr>
            <a:spLocks noGrp="1"/>
          </p:cNvSpPr>
          <p:nvPr>
            <p:ph type="title"/>
          </p:nvPr>
        </p:nvSpPr>
        <p:spPr>
          <a:xfrm>
            <a:off x="838200" y="365125"/>
            <a:ext cx="8865093"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E6D37760-BE7E-9014-6643-2966B790EDD6}"/>
              </a:ext>
            </a:extLst>
          </p:cNvPr>
          <p:cNvSpPr>
            <a:spLocks noGrp="1"/>
          </p:cNvSpPr>
          <p:nvPr>
            <p:ph type="body" idx="1"/>
          </p:nvPr>
        </p:nvSpPr>
        <p:spPr>
          <a:xfrm>
            <a:off x="838200" y="1825625"/>
            <a:ext cx="10515600" cy="4203700"/>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465B2EF7-372C-8D98-11F9-792145ABBF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9FB3A-42EC-4C8D-8AC6-624437ACDC67}" type="datetimeFigureOut">
              <a:rPr lang="fi-FI" smtClean="0"/>
              <a:t>7.6.2024</a:t>
            </a:fld>
            <a:endParaRPr lang="fi-FI"/>
          </a:p>
        </p:txBody>
      </p:sp>
      <p:sp>
        <p:nvSpPr>
          <p:cNvPr id="5" name="Alatunnisteen paikkamerkki 4">
            <a:extLst>
              <a:ext uri="{FF2B5EF4-FFF2-40B4-BE49-F238E27FC236}">
                <a16:creationId xmlns:a16="http://schemas.microsoft.com/office/drawing/2014/main" id="{90429B88-6598-6B18-0FAC-1B8CCDFE46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E7363D6F-940F-C43A-86B4-245CDFFE5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5EBF5-D831-445E-A43C-7899F9B819B9}" type="slidenum">
              <a:rPr lang="fi-FI" smtClean="0"/>
              <a:t>‹#›</a:t>
            </a:fld>
            <a:endParaRPr lang="fi-FI"/>
          </a:p>
        </p:txBody>
      </p:sp>
      <p:pic>
        <p:nvPicPr>
          <p:cNvPr id="7" name="Kuva 6">
            <a:extLst>
              <a:ext uri="{FF2B5EF4-FFF2-40B4-BE49-F238E27FC236}">
                <a16:creationId xmlns:a16="http://schemas.microsoft.com/office/drawing/2014/main" id="{D4481EE9-5A68-ED1E-8875-B5662688969B}"/>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9683806" y="0"/>
            <a:ext cx="2508193" cy="1825625"/>
          </a:xfrm>
          <a:prstGeom prst="rect">
            <a:avLst/>
          </a:prstGeom>
        </p:spPr>
      </p:pic>
      <p:sp>
        <p:nvSpPr>
          <p:cNvPr id="8" name="Suorakulmainen kolmio 7">
            <a:extLst>
              <a:ext uri="{FF2B5EF4-FFF2-40B4-BE49-F238E27FC236}">
                <a16:creationId xmlns:a16="http://schemas.microsoft.com/office/drawing/2014/main" id="{4CFB1FB7-77B6-8B01-CA1D-A9B2257D574F}"/>
              </a:ext>
            </a:extLst>
          </p:cNvPr>
          <p:cNvSpPr/>
          <p:nvPr userDrawn="1"/>
        </p:nvSpPr>
        <p:spPr>
          <a:xfrm flipH="1">
            <a:off x="3811480" y="5724525"/>
            <a:ext cx="8380520" cy="1133475"/>
          </a:xfrm>
          <a:prstGeom prst="rtTriangle">
            <a:avLst/>
          </a:prstGeom>
          <a:solidFill>
            <a:srgbClr val="70A4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9" name="Suorakulmainen kolmio 8">
            <a:extLst>
              <a:ext uri="{FF2B5EF4-FFF2-40B4-BE49-F238E27FC236}">
                <a16:creationId xmlns:a16="http://schemas.microsoft.com/office/drawing/2014/main" id="{23AC3C74-9D4C-73BA-0484-84F6DF87AF3A}"/>
              </a:ext>
            </a:extLst>
          </p:cNvPr>
          <p:cNvSpPr/>
          <p:nvPr userDrawn="1"/>
        </p:nvSpPr>
        <p:spPr>
          <a:xfrm>
            <a:off x="0" y="5724525"/>
            <a:ext cx="8380520" cy="1133474"/>
          </a:xfrm>
          <a:prstGeom prst="rtTriangle">
            <a:avLst/>
          </a:prstGeom>
          <a:solidFill>
            <a:srgbClr val="365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048948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50" r:id="rId5"/>
    <p:sldLayoutId id="2147483663" r:id="rId6"/>
    <p:sldLayoutId id="2147483664" r:id="rId7"/>
    <p:sldLayoutId id="2147483665"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F0B9DC3-8E7B-C1D4-0BC9-BBD95FA8B42F}"/>
              </a:ext>
            </a:extLst>
          </p:cNvPr>
          <p:cNvSpPr>
            <a:spLocks noGrp="1"/>
          </p:cNvSpPr>
          <p:nvPr>
            <p:ph type="title"/>
          </p:nvPr>
        </p:nvSpPr>
        <p:spPr/>
        <p:txBody>
          <a:bodyPr/>
          <a:lstStyle/>
          <a:p>
            <a:r>
              <a:rPr lang="fi-FI" dirty="0"/>
              <a:t>Oppilaalle – älä jää yksin pohtimaan!</a:t>
            </a:r>
          </a:p>
        </p:txBody>
      </p:sp>
      <p:sp>
        <p:nvSpPr>
          <p:cNvPr id="3" name="Sisällön paikkamerkki 2">
            <a:extLst>
              <a:ext uri="{FF2B5EF4-FFF2-40B4-BE49-F238E27FC236}">
                <a16:creationId xmlns:a16="http://schemas.microsoft.com/office/drawing/2014/main" id="{EBFC8774-8F62-2E78-A71B-DA2C523BA778}"/>
              </a:ext>
            </a:extLst>
          </p:cNvPr>
          <p:cNvSpPr>
            <a:spLocks noGrp="1"/>
          </p:cNvSpPr>
          <p:nvPr>
            <p:ph idx="1"/>
          </p:nvPr>
        </p:nvSpPr>
        <p:spPr/>
        <p:txBody>
          <a:bodyPr>
            <a:normAutofit fontScale="92500" lnSpcReduction="20000"/>
          </a:bodyPr>
          <a:lstStyle/>
          <a:p>
            <a:r>
              <a:rPr lang="fi-FI" dirty="0"/>
              <a:t>Opettaja seuraa poissaoloja ja muita Wilma-merkintöjä osana hyvinvointia ja oppimistasi. Muutokset koulunkäynnissä voivat kertoa siitä, että tilanteestasi olisi hyvä jutella yhdessä.</a:t>
            </a:r>
          </a:p>
          <a:p>
            <a:r>
              <a:rPr lang="fi-FI" dirty="0"/>
              <a:t>Jos koulunkäynti mietityttää, älä jää pohtimaan asiaa yksin! Kerro vanhemmalle, kaverille, opettajalle tai muulle koulussa työskentelevälle aikuiselle ajatuksistasi. Aikuinen voi kuunnella ja auttaa. Myös kaverin kanssa voi yhdessä mennä juttelemaan aikuiselle.</a:t>
            </a:r>
          </a:p>
          <a:p>
            <a:r>
              <a:rPr lang="fi-FI" dirty="0"/>
              <a:t>Koulussa on opettajan lisäksi monia aikuisia, joille puhua. esim. terveydenhoitaja, kuraattori, koulupsykologi tai nuorisotyöntekijä ovat niitä tahoja, joiden kanssa voit jutella mielelläsi olevista asioita.</a:t>
            </a:r>
          </a:p>
          <a:p>
            <a:r>
              <a:rPr lang="fi-FI" dirty="0"/>
              <a:t>Joskus asiat mietityttävät: tärkeintä on puhua niistä ääneen. Kaikki ajatukset arvokkaita- yhdessä jutellen moni asia ratkeaa!</a:t>
            </a:r>
          </a:p>
          <a:p>
            <a:pPr marL="0" indent="0">
              <a:buNone/>
            </a:pPr>
            <a:endParaRPr lang="fi-FI" dirty="0"/>
          </a:p>
          <a:p>
            <a:endParaRPr lang="fi-FI" dirty="0"/>
          </a:p>
        </p:txBody>
      </p:sp>
    </p:spTree>
    <p:extLst>
      <p:ext uri="{BB962C8B-B14F-4D97-AF65-F5344CB8AC3E}">
        <p14:creationId xmlns:p14="http://schemas.microsoft.com/office/powerpoint/2010/main" val="255356871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54272</TotalTime>
  <Words>119</Words>
  <Application>Microsoft Office PowerPoint</Application>
  <PresentationFormat>Laajakuva</PresentationFormat>
  <Paragraphs>5</Paragraphs>
  <Slides>1</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Segoe UI</vt:lpstr>
      <vt:lpstr>Segoe UI Semibold</vt:lpstr>
      <vt:lpstr>Office-teema</vt:lpstr>
      <vt:lpstr>Oppilaalle – älä jää yksin pohtimaan!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Kouluyhteisöön kiinnittämisen ja poissaoloihin puuttumisen malli</dc:title>
  <dc:creator>Saajanlehto Petra</dc:creator>
  <cp:keywords>koulupoissaolot</cp:keywords>
  <cp:lastModifiedBy>Vilen Johanna</cp:lastModifiedBy>
  <cp:revision>53</cp:revision>
  <dcterms:created xsi:type="dcterms:W3CDTF">2023-02-13T07:33:03Z</dcterms:created>
  <dcterms:modified xsi:type="dcterms:W3CDTF">2024-06-07T11:01:12Z</dcterms:modified>
</cp:coreProperties>
</file>